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2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295400"/>
            <a:ext cx="4648200" cy="1676400"/>
          </a:xfrm>
          <a:effectLst/>
        </p:spPr>
        <p:txBody>
          <a:bodyPr anchor="b" anchorCtr="0"/>
          <a:lstStyle>
            <a:lvl1pPr>
              <a:defRPr b="1">
                <a:ln cmpd="sng">
                  <a:solidFill>
                    <a:schemeClr val="tx1">
                      <a:alpha val="58000"/>
                    </a:schemeClr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outerShdw blurRad="114300" dist="50800" dir="5400000" algn="ctr" rotWithShape="0">
                    <a:schemeClr val="tx1">
                      <a:alpha val="47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2971800"/>
            <a:ext cx="4648200" cy="533400"/>
          </a:xfrm>
        </p:spPr>
        <p:txBody>
          <a:bodyPr/>
          <a:lstStyle>
            <a:lvl1pPr marL="0" indent="0">
              <a:buFontTx/>
              <a:buNone/>
              <a:defRPr sz="2000" b="1">
                <a:ln>
                  <a:solidFill>
                    <a:schemeClr val="tx1">
                      <a:alpha val="43000"/>
                    </a:schemeClr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1D46F2D-F4CE-492D-BF3B-5523A975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8CB87-7BF7-402B-846E-BC7598C396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64E38-A797-4E30-95FB-F055B7DBE8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43000"/>
            <a:ext cx="2057400" cy="44958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019800" cy="4495800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8906B-6B39-4981-9712-2CC6CDD70E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5B4D6-AD30-4216-88FB-B05012C676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5B4D6-AD30-4216-88FB-B05012C676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lang="en-US" sz="4400" b="1" cap="all" baseline="0" smtClean="0">
                <a:ln cmpd="sng">
                  <a:solidFill>
                    <a:schemeClr val="tx1">
                      <a:alpha val="58000"/>
                    </a:schemeClr>
                  </a:solidFill>
                </a:ln>
                <a:solidFill>
                  <a:schemeClr val="bg2">
                    <a:lumMod val="90000"/>
                  </a:schemeClr>
                </a:solidFill>
                <a:effectLst>
                  <a:outerShdw blurRad="114300" dist="50800" dir="5400000" algn="ctr" rotWithShape="0">
                    <a:schemeClr val="tx1">
                      <a:alpha val="47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9B24BC-09DA-4889-BDF7-3F61B15696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143000"/>
            <a:ext cx="3733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143000"/>
            <a:ext cx="3733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932EF-329F-4B43-96EE-713A53D6CC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E8A20-F027-4B3C-9BD8-D4105AD62D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CE77F-6F36-416A-A63D-F1713E318D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0EFCE-9CBE-4F80-9FEC-49C97D53A1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7048F-83A9-42B9-9A84-D5A7A0A3F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143000"/>
            <a:ext cx="7620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443C09-39A4-4603-B9A3-7E469316D82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2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6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6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6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sz="3600" b="0" smtClean="0">
                <a:effectLst/>
              </a:rPr>
              <a:t>Social Studies; Econ IV</a:t>
            </a:r>
            <a:br>
              <a:rPr sz="3600" b="0" smtClean="0">
                <a:effectLst/>
              </a:rPr>
            </a:br>
            <a:r>
              <a:rPr sz="3600" b="0" smtClean="0">
                <a:effectLst/>
              </a:rPr>
              <a:t>the four region of asia</a:t>
            </a:r>
            <a:endParaRPr lang="en-US" sz="3600" b="0" dirty="0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  <a:latin typeface="Algerian" pitchFamily="82" charset="0"/>
              </a:rPr>
              <a:t>“Economic development of Asia”</a:t>
            </a:r>
            <a:endParaRPr lang="en-US" sz="4800" dirty="0">
              <a:solidFill>
                <a:srgbClr val="00206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 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chemeClr val="tx1"/>
                </a:solidFill>
              </a:rPr>
              <a:t>We should study economy of Asia enable for the student to have a better appreciation and perception toward the economic development of the different region in Asia.</a:t>
            </a:r>
            <a:endParaRPr 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Asia??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000" dirty="0" smtClean="0"/>
              <a:t>Asia was one of the largest continent of the world.</a:t>
            </a:r>
          </a:p>
          <a:p>
            <a:r>
              <a:rPr lang="en-US" sz="4000" dirty="0" smtClean="0"/>
              <a:t> </a:t>
            </a:r>
            <a:r>
              <a:rPr lang="en-US" sz="4000" smtClean="0"/>
              <a:t>It composed of </a:t>
            </a:r>
            <a:r>
              <a:rPr lang="en-US" sz="4000" dirty="0" smtClean="0"/>
              <a:t>four region:</a:t>
            </a:r>
          </a:p>
          <a:p>
            <a:pPr>
              <a:buNone/>
            </a:pPr>
            <a:r>
              <a:rPr lang="en-US" sz="4000" dirty="0" smtClean="0"/>
              <a:t>   </a:t>
            </a:r>
            <a:r>
              <a:rPr lang="en-US" sz="3200" dirty="0" smtClean="0"/>
              <a:t>1. Central Asia    </a:t>
            </a:r>
          </a:p>
          <a:p>
            <a:pPr>
              <a:buNone/>
            </a:pPr>
            <a:r>
              <a:rPr lang="en-US" sz="3200" dirty="0" smtClean="0"/>
              <a:t>    2. South Asia</a:t>
            </a:r>
          </a:p>
          <a:p>
            <a:pPr>
              <a:buNone/>
            </a:pPr>
            <a:r>
              <a:rPr lang="en-US" sz="3200" dirty="0" smtClean="0"/>
              <a:t>    3. East Asia</a:t>
            </a:r>
          </a:p>
          <a:p>
            <a:pPr>
              <a:buNone/>
            </a:pPr>
            <a:r>
              <a:rPr lang="en-US" sz="3200" dirty="0" smtClean="0"/>
              <a:t>    4. Southeast Asia</a:t>
            </a:r>
            <a:endParaRPr lang="en-US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Central Asia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MapCentralAs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0"/>
            <a:ext cx="556895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They have a world preserve of both oil and natural gas. 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Develop building of massive dams.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Capita Gross National Income of $ 1,700.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838200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South Asia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south_asia_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0" y="0"/>
            <a:ext cx="5638799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5105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3200" dirty="0" smtClean="0"/>
              <a:t>South Asia one of the most exporter of wood.</a:t>
            </a:r>
          </a:p>
          <a:p>
            <a:pPr>
              <a:buFont typeface="Arial" charset="0"/>
              <a:buChar char="•"/>
            </a:pPr>
            <a:r>
              <a:rPr lang="en-US" sz="3200" dirty="0" smtClean="0"/>
              <a:t> They have a large forestry reserve. </a:t>
            </a:r>
          </a:p>
          <a:p>
            <a:endParaRPr lang="en-US" sz="3200" dirty="0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East Asia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429001" cy="46910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They exported almost US$400 billion in labor-intensive manufacturing.   </a:t>
            </a:r>
          </a:p>
          <a:p>
            <a:pPr>
              <a:buFont typeface="Arial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Labor-intensive exports are defined to include carpets, clothing, fabrics, furniture, knitwear, leather, and yarns.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7" name="Content Placeholder 6" descr="map-east-asi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0" y="0"/>
            <a:ext cx="5715000" cy="6858000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chemeClr val="tx1"/>
                </a:solidFill>
              </a:rPr>
              <a:t>Southeast Asia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MapTier2SouthEastAsi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05201" y="0"/>
            <a:ext cx="563880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465513" cy="54229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4400" dirty="0" smtClean="0">
                <a:solidFill>
                  <a:schemeClr val="tx1"/>
                </a:solidFill>
              </a:rPr>
              <a:t>One of the most exporter of rice, wheat and barley. </a:t>
            </a:r>
          </a:p>
          <a:p>
            <a:pPr>
              <a:buFont typeface="Arial" charset="0"/>
              <a:buChar char="•"/>
            </a:pPr>
            <a:r>
              <a:rPr lang="en-US" sz="4400" dirty="0" smtClean="0">
                <a:solidFill>
                  <a:schemeClr val="tx1"/>
                </a:solidFill>
              </a:rPr>
              <a:t> </a:t>
            </a:r>
            <a:r>
              <a:rPr lang="en-US" sz="4400" i="1" dirty="0" smtClean="0">
                <a:solidFill>
                  <a:schemeClr val="tx1"/>
                </a:solidFill>
              </a:rPr>
              <a:t>GDP</a:t>
            </a:r>
            <a:r>
              <a:rPr lang="en-US" sz="4400" dirty="0" smtClean="0">
                <a:solidFill>
                  <a:schemeClr val="tx1"/>
                </a:solidFill>
              </a:rPr>
              <a:t> of $1.9 trillion.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The Highlights: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The main product that exported.</a:t>
            </a:r>
          </a:p>
          <a:p>
            <a:r>
              <a:rPr lang="en-US" sz="4000" dirty="0" smtClean="0"/>
              <a:t> The GDP or Gross Domestic Product for each region of </a:t>
            </a:r>
            <a:r>
              <a:rPr lang="en-US" sz="4000" dirty="0" err="1" smtClean="0"/>
              <a:t>asia</a:t>
            </a:r>
            <a:r>
              <a:rPr lang="en-US" sz="4000" dirty="0" smtClean="0"/>
              <a:t>.</a:t>
            </a:r>
          </a:p>
          <a:p>
            <a:r>
              <a:rPr lang="en-US" sz="4000" dirty="0" smtClean="0"/>
              <a:t> And the countries that belong to Asian Continent. </a:t>
            </a:r>
            <a:endParaRPr lang="en-US" sz="4000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29200"/>
            <a:ext cx="5486400" cy="685800"/>
          </a:xfrm>
        </p:spPr>
        <p:txBody>
          <a:bodyPr/>
          <a:lstStyle/>
          <a:p>
            <a:pPr algn="ctr"/>
            <a:endParaRPr lang="en-US" sz="2800" dirty="0"/>
          </a:p>
        </p:txBody>
      </p:sp>
      <p:pic>
        <p:nvPicPr>
          <p:cNvPr id="5" name="Picture Placeholder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667" b="12667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2286000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Quote: “ You learn more quickly under the </a:t>
            </a:r>
          </a:p>
          <a:p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guidance of experienced teachers. You waste a </a:t>
            </a:r>
          </a:p>
          <a:p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lot of your time going down blind alleys if you </a:t>
            </a:r>
          </a:p>
          <a:p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Algerian" pitchFamily="82" charset="0"/>
              </a:rPr>
              <a:t>have no one to lead you”..</a:t>
            </a:r>
            <a:endParaRPr lang="en-US" sz="2800" dirty="0">
              <a:ln>
                <a:solidFill>
                  <a:schemeClr val="tx1"/>
                </a:solidFill>
              </a:ln>
              <a:solidFill>
                <a:srgbClr val="0070C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10336822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7B8D891-BA19-4621-A7E2-31C96FCD2B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TS010336822</Template>
  <TotalTime>110</TotalTime>
  <Words>254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TS010336822</vt:lpstr>
      <vt:lpstr>Social Studies; Econ IV the four region of asia</vt:lpstr>
      <vt:lpstr>Objective: </vt:lpstr>
      <vt:lpstr>What is Asia??</vt:lpstr>
      <vt:lpstr>Central Asia</vt:lpstr>
      <vt:lpstr>South Asia</vt:lpstr>
      <vt:lpstr>East Asia</vt:lpstr>
      <vt:lpstr>Southeast Asia</vt:lpstr>
      <vt:lpstr>The Highlights: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Studies; Econ IV the four region of asia</dc:title>
  <dc:creator>REMARKSES</dc:creator>
  <cp:lastModifiedBy>ryan</cp:lastModifiedBy>
  <cp:revision>14</cp:revision>
  <dcterms:created xsi:type="dcterms:W3CDTF">2006-12-20T01:39:19Z</dcterms:created>
  <dcterms:modified xsi:type="dcterms:W3CDTF">2012-10-01T19:50:25Z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TC103368229990</vt:lpwstr>
  </property>
</Properties>
</file>